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63" r:id="rId4"/>
    <p:sldId id="264" r:id="rId5"/>
    <p:sldId id="265" r:id="rId6"/>
    <p:sldId id="270" r:id="rId7"/>
    <p:sldId id="267" r:id="rId8"/>
    <p:sldId id="271" r:id="rId9"/>
    <p:sldId id="262" r:id="rId10"/>
    <p:sldId id="268" r:id="rId11"/>
    <p:sldId id="259" r:id="rId12"/>
    <p:sldId id="273" r:id="rId13"/>
    <p:sldId id="27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52433-CD8E-4FC1-8528-CE57815178F5}" type="datetimeFigureOut">
              <a:rPr lang="ru-RU" smtClean="0"/>
              <a:pPr/>
              <a:t>04.04.2017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8EFFFCF-85FE-492E-9FF2-6CD92690032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52433-CD8E-4FC1-8528-CE57815178F5}" type="datetimeFigureOut">
              <a:rPr lang="ru-RU" smtClean="0"/>
              <a:pPr/>
              <a:t>04.04.2017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FFFCF-85FE-492E-9FF2-6CD92690032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52433-CD8E-4FC1-8528-CE57815178F5}" type="datetimeFigureOut">
              <a:rPr lang="ru-RU" smtClean="0"/>
              <a:pPr/>
              <a:t>04.04.2017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FFFCF-85FE-492E-9FF2-6CD92690032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52433-CD8E-4FC1-8528-CE57815178F5}" type="datetimeFigureOut">
              <a:rPr lang="ru-RU" smtClean="0"/>
              <a:pPr/>
              <a:t>04.04.2017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8EFFFCF-85FE-492E-9FF2-6CD92690032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52433-CD8E-4FC1-8528-CE57815178F5}" type="datetimeFigureOut">
              <a:rPr lang="ru-RU" smtClean="0"/>
              <a:pPr/>
              <a:t>04.04.2017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FFFCF-85FE-492E-9FF2-6CD92690032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52433-CD8E-4FC1-8528-CE57815178F5}" type="datetimeFigureOut">
              <a:rPr lang="ru-RU" smtClean="0"/>
              <a:pPr/>
              <a:t>04.04.2017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FFFCF-85FE-492E-9FF2-6CD92690032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52433-CD8E-4FC1-8528-CE57815178F5}" type="datetimeFigureOut">
              <a:rPr lang="ru-RU" smtClean="0"/>
              <a:pPr/>
              <a:t>04.04.2017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8EFFFCF-85FE-492E-9FF2-6CD92690032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52433-CD8E-4FC1-8528-CE57815178F5}" type="datetimeFigureOut">
              <a:rPr lang="ru-RU" smtClean="0"/>
              <a:pPr/>
              <a:t>04.04.2017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FFFCF-85FE-492E-9FF2-6CD92690032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52433-CD8E-4FC1-8528-CE57815178F5}" type="datetimeFigureOut">
              <a:rPr lang="ru-RU" smtClean="0"/>
              <a:pPr/>
              <a:t>04.04.2017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FFFCF-85FE-492E-9FF2-6CD92690032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52433-CD8E-4FC1-8528-CE57815178F5}" type="datetimeFigureOut">
              <a:rPr lang="ru-RU" smtClean="0"/>
              <a:pPr/>
              <a:t>04.04.2017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FFFCF-85FE-492E-9FF2-6CD92690032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52433-CD8E-4FC1-8528-CE57815178F5}" type="datetimeFigureOut">
              <a:rPr lang="ru-RU" smtClean="0"/>
              <a:pPr/>
              <a:t>04.04.2017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FFFCF-85FE-492E-9FF2-6CD92690032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FF52433-CD8E-4FC1-8528-CE57815178F5}" type="datetimeFigureOut">
              <a:rPr lang="ru-RU" smtClean="0"/>
              <a:pPr/>
              <a:t>04.04.2017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8EFFFCF-85FE-492E-9FF2-6CD92690032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Урок чтения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Дж. </a:t>
            </a:r>
            <a:r>
              <a:rPr lang="ru-RU" dirty="0" err="1" smtClean="0"/>
              <a:t>Родари</a:t>
            </a:r>
            <a:r>
              <a:rPr lang="ru-RU" dirty="0" smtClean="0"/>
              <a:t> </a:t>
            </a:r>
            <a:r>
              <a:rPr lang="ru-RU" dirty="0" smtClean="0"/>
              <a:t>«Про </a:t>
            </a:r>
            <a:r>
              <a:rPr lang="ru-RU" dirty="0" smtClean="0"/>
              <a:t>мышку, которая ела кошек»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Джанни</a:t>
            </a:r>
            <a:r>
              <a:rPr lang="ru-RU" dirty="0" smtClean="0"/>
              <a:t> </a:t>
            </a:r>
            <a:r>
              <a:rPr lang="ru-RU" dirty="0" err="1" smtClean="0"/>
              <a:t>Родари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Заколдованная буква</a:t>
            </a:r>
          </a:p>
          <a:p>
            <a:r>
              <a:rPr lang="ru-RU" b="1" dirty="0" smtClean="0"/>
              <a:t>Про мышку, которая ела кошек</a:t>
            </a:r>
          </a:p>
          <a:p>
            <a:r>
              <a:rPr lang="ru-RU" b="1" dirty="0" smtClean="0"/>
              <a:t>Приключения Буратино</a:t>
            </a:r>
          </a:p>
          <a:p>
            <a:r>
              <a:rPr lang="ru-RU" b="1" dirty="0" smtClean="0"/>
              <a:t>Приключения </a:t>
            </a:r>
            <a:r>
              <a:rPr lang="ru-RU" b="1" dirty="0" err="1" smtClean="0"/>
              <a:t>Чиполлино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57158" y="428604"/>
            <a:ext cx="8247290" cy="525442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400" dirty="0" smtClean="0"/>
              <a:t>       Составь текст</a:t>
            </a:r>
          </a:p>
          <a:p>
            <a:pPr>
              <a:buNone/>
            </a:pPr>
            <a:r>
              <a:rPr lang="ru-RU" sz="4400" dirty="0" smtClean="0"/>
              <a:t>Там жила злая змея. </a:t>
            </a:r>
          </a:p>
          <a:p>
            <a:pPr>
              <a:buNone/>
            </a:pPr>
            <a:r>
              <a:rPr lang="ru-RU" sz="4400" dirty="0" smtClean="0"/>
              <a:t>По дороге он встретил лису.</a:t>
            </a:r>
          </a:p>
          <a:p>
            <a:pPr>
              <a:buNone/>
            </a:pPr>
            <a:r>
              <a:rPr lang="ru-RU" sz="4400" dirty="0" smtClean="0"/>
              <a:t>У кролика дрогнуло сердце.</a:t>
            </a:r>
          </a:p>
          <a:p>
            <a:pPr>
              <a:buNone/>
            </a:pPr>
            <a:r>
              <a:rPr lang="ru-RU" sz="4400" dirty="0" smtClean="0"/>
              <a:t>Он бросился к пещере.</a:t>
            </a:r>
          </a:p>
          <a:p>
            <a:pPr>
              <a:buNone/>
            </a:pPr>
            <a:r>
              <a:rPr lang="ru-RU" sz="4400" dirty="0" smtClean="0"/>
              <a:t>Маленький кролик бежал домой.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57158" y="642918"/>
            <a:ext cx="8247290" cy="525442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400" dirty="0" smtClean="0"/>
              <a:t>       </a:t>
            </a:r>
            <a:r>
              <a:rPr lang="ru-RU" sz="4400" dirty="0" smtClean="0">
                <a:solidFill>
                  <a:srgbClr val="FF0000"/>
                </a:solidFill>
              </a:rPr>
              <a:t>Проверь себя</a:t>
            </a:r>
            <a:endParaRPr lang="ru-RU" sz="4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4400" dirty="0" smtClean="0"/>
              <a:t>  Маленький </a:t>
            </a:r>
            <a:r>
              <a:rPr lang="ru-RU" sz="4400" dirty="0" smtClean="0"/>
              <a:t>кролик бежал домой</a:t>
            </a:r>
            <a:r>
              <a:rPr lang="ru-RU" sz="4400" dirty="0" smtClean="0"/>
              <a:t>. По дороге он встретил лису</a:t>
            </a:r>
            <a:r>
              <a:rPr lang="ru-RU" sz="4400" dirty="0" smtClean="0"/>
              <a:t>. </a:t>
            </a:r>
            <a:r>
              <a:rPr lang="ru-RU" sz="4400" dirty="0" smtClean="0"/>
              <a:t>У кролика дрогнуло сердце</a:t>
            </a:r>
            <a:r>
              <a:rPr lang="ru-RU" sz="4400" dirty="0" smtClean="0"/>
              <a:t>. Он </a:t>
            </a:r>
            <a:r>
              <a:rPr lang="ru-RU" sz="4400" dirty="0" smtClean="0"/>
              <a:t>бросился к пещере</a:t>
            </a:r>
            <a:r>
              <a:rPr lang="ru-RU" sz="4400" dirty="0" smtClean="0"/>
              <a:t>.</a:t>
            </a:r>
            <a:r>
              <a:rPr lang="ru-RU" sz="4400" dirty="0" smtClean="0"/>
              <a:t> Там жила злая змея. </a:t>
            </a:r>
          </a:p>
          <a:p>
            <a:pPr>
              <a:buNone/>
            </a:pPr>
            <a:r>
              <a:rPr lang="ru-RU" sz="4400" dirty="0" smtClean="0"/>
              <a:t>  </a:t>
            </a:r>
            <a:endParaRPr lang="ru-RU" sz="4400" dirty="0" smtClean="0"/>
          </a:p>
          <a:p>
            <a:pPr>
              <a:buNone/>
            </a:pPr>
            <a:endParaRPr lang="ru-RU" sz="4400" dirty="0" smtClean="0"/>
          </a:p>
          <a:p>
            <a:pPr>
              <a:buNone/>
            </a:pPr>
            <a:endParaRPr lang="ru-RU" sz="4400" dirty="0" smtClean="0"/>
          </a:p>
          <a:p>
            <a:pPr>
              <a:buNone/>
            </a:pP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http://900igr.net/datas/literatura/Aksakov-Alenkij-tsvetochek/0050-050-Spasibo-za-vnimani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Тем, кто любит приключенья,</a:t>
            </a:r>
          </a:p>
          <a:p>
            <a:pPr>
              <a:buNone/>
            </a:pPr>
            <a:r>
              <a:rPr lang="ru-RU" sz="4000" dirty="0" smtClean="0"/>
              <a:t>Я открою свой секрет:</a:t>
            </a:r>
          </a:p>
          <a:p>
            <a:pPr>
              <a:buNone/>
            </a:pPr>
            <a:r>
              <a:rPr lang="ru-RU" sz="4000" dirty="0" smtClean="0"/>
              <a:t>Увлекательнее чтенья </a:t>
            </a:r>
          </a:p>
          <a:p>
            <a:pPr>
              <a:buNone/>
            </a:pPr>
            <a:r>
              <a:rPr lang="ru-RU" sz="4000" dirty="0" smtClean="0"/>
              <a:t>Ничего на свете нет!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Блок-схема: процесс 6"/>
          <p:cNvSpPr/>
          <p:nvPr/>
        </p:nvSpPr>
        <p:spPr>
          <a:xfrm>
            <a:off x="142875" y="285750"/>
            <a:ext cx="8786813" cy="6429375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341438"/>
            <a:ext cx="4038600" cy="5183187"/>
          </a:xfrm>
        </p:spPr>
        <p:txBody>
          <a:bodyPr rtlCol="0">
            <a:normAutofit fontScale="85000" lnSpcReduction="20000"/>
          </a:bodyPr>
          <a:lstStyle/>
          <a:p>
            <a:pPr algn="just" fontAlgn="auto"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ru-RU" dirty="0" err="1" smtClean="0"/>
              <a:t>Джанни</a:t>
            </a:r>
            <a:r>
              <a:rPr lang="ru-RU" dirty="0" smtClean="0"/>
              <a:t> </a:t>
            </a:r>
            <a:r>
              <a:rPr lang="ru-RU" dirty="0" err="1" smtClean="0"/>
              <a:t>Родари</a:t>
            </a:r>
            <a:r>
              <a:rPr lang="ru-RU" dirty="0" smtClean="0"/>
              <a:t> жил в Италии.</a:t>
            </a:r>
          </a:p>
          <a:p>
            <a:pPr algn="just" fontAlgn="auto"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ru-RU" dirty="0" smtClean="0"/>
              <a:t> Родился в бедной семье. Папа работал булочником, мама – служанкой. </a:t>
            </a:r>
          </a:p>
          <a:p>
            <a:pPr algn="just" fontAlgn="auto"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ru-RU" dirty="0" smtClean="0"/>
              <a:t>Родители рано умерли. </a:t>
            </a:r>
            <a:r>
              <a:rPr lang="ru-RU" dirty="0" err="1" smtClean="0"/>
              <a:t>Джанни</a:t>
            </a:r>
            <a:r>
              <a:rPr lang="ru-RU" dirty="0" smtClean="0"/>
              <a:t> </a:t>
            </a:r>
            <a:r>
              <a:rPr lang="ru-RU" dirty="0" err="1" smtClean="0"/>
              <a:t>Родари</a:t>
            </a:r>
            <a:r>
              <a:rPr lang="ru-RU" dirty="0" smtClean="0"/>
              <a:t> остался сиротой. Он много работал у богатых людей.</a:t>
            </a:r>
          </a:p>
          <a:p>
            <a:pPr algn="just" fontAlgn="auto"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ru-RU" dirty="0" smtClean="0"/>
              <a:t> Его любимым занятием было сочинять шуточные стихотворения. </a:t>
            </a:r>
          </a:p>
        </p:txBody>
      </p:sp>
      <p:pic>
        <p:nvPicPr>
          <p:cNvPr id="1026" name="Picture 2" descr="C:\Users\1\Desktop\фото родари\родари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471488" y="1714500"/>
            <a:ext cx="3028950" cy="4410075"/>
          </a:xfrm>
          <a:noFill/>
        </p:spPr>
      </p:pic>
      <p:sp>
        <p:nvSpPr>
          <p:cNvPr id="8" name="Прямоугольник 7"/>
          <p:cNvSpPr/>
          <p:nvPr/>
        </p:nvSpPr>
        <p:spPr>
          <a:xfrm>
            <a:off x="1000100" y="357166"/>
            <a:ext cx="729853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  <a:cs typeface="+mn-cs"/>
              </a:rPr>
              <a:t>Давайте познакомимся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роцесс 3"/>
          <p:cNvSpPr/>
          <p:nvPr/>
        </p:nvSpPr>
        <p:spPr>
          <a:xfrm>
            <a:off x="142875" y="285750"/>
            <a:ext cx="8786813" cy="6429375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Любимым произведением была повесть “Приключения Пиноккио”. Став учителем начальных классов, он наизусть пересказывал целые главы из этой книги. </a:t>
            </a:r>
          </a:p>
          <a:p>
            <a:r>
              <a:rPr lang="ru-RU" smtClean="0"/>
              <a:t>Позже Джанни Родари стал писать свои собственные истории. </a:t>
            </a:r>
          </a:p>
          <a:p>
            <a:r>
              <a:rPr lang="ru-RU" smtClean="0"/>
              <a:t>Так появились известные книги.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Блок-схема: процесс 13"/>
          <p:cNvSpPr/>
          <p:nvPr/>
        </p:nvSpPr>
        <p:spPr>
          <a:xfrm>
            <a:off x="142875" y="285750"/>
            <a:ext cx="8786813" cy="6429375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1143000"/>
          </a:xfrm>
        </p:spPr>
        <p:txBody>
          <a:bodyPr/>
          <a:lstStyle/>
          <a:p>
            <a:r>
              <a:rPr lang="ru-RU" smtClean="0"/>
              <a:t>Книжная выставка</a:t>
            </a:r>
          </a:p>
        </p:txBody>
      </p:sp>
      <p:pic>
        <p:nvPicPr>
          <p:cNvPr id="2050" name="Picture 2" descr="C:\Users\1\Desktop\фото родари\родари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6786563" y="3786188"/>
            <a:ext cx="2052637" cy="2679700"/>
          </a:xfrm>
          <a:noFill/>
        </p:spPr>
      </p:pic>
      <p:pic>
        <p:nvPicPr>
          <p:cNvPr id="2051" name="Picture 3" descr="C:\Users\1\Desktop\фото родари\родари3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85750" y="785813"/>
            <a:ext cx="1885950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C:\Users\1\Desktop\фото родари\родари4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 cstate="screen"/>
          <a:srcRect/>
          <a:stretch>
            <a:fillRect/>
          </a:stretch>
        </p:blipFill>
        <p:spPr>
          <a:xfrm>
            <a:off x="6858000" y="714375"/>
            <a:ext cx="1928813" cy="2700338"/>
          </a:xfrm>
          <a:noFill/>
        </p:spPr>
      </p:pic>
      <p:pic>
        <p:nvPicPr>
          <p:cNvPr id="2053" name="Picture 5" descr="C:\Users\1\Desktop\фото родари\родари5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2428875" y="1143000"/>
            <a:ext cx="1903413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 descr="C:\Users\1\Desktop\фото родари\родари6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4500563" y="3071813"/>
            <a:ext cx="1970087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 descr="C:\Users\1\Desktop\фото родари\родари27.jpg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285750" y="3929063"/>
            <a:ext cx="1944688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Отгадай загадку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 полом таится, кошки боится.</a:t>
            </a:r>
            <a:endParaRPr lang="ru-RU" dirty="0"/>
          </a:p>
        </p:txBody>
      </p:sp>
      <p:pic>
        <p:nvPicPr>
          <p:cNvPr id="24578" name="Picture 2" descr="Загадки про мышь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714744" y="2928934"/>
            <a:ext cx="2381250" cy="238125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285852" y="5572140"/>
            <a:ext cx="664373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« Про мышку, которая ела кошек»</a:t>
            </a:r>
            <a:br>
              <a:rPr lang="ru-RU" sz="2800" b="1" dirty="0" smtClean="0"/>
            </a:b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err="1" smtClean="0"/>
              <a:t>Джанни</a:t>
            </a:r>
            <a:r>
              <a:rPr lang="ru-RU" sz="2700" dirty="0" smtClean="0"/>
              <a:t> </a:t>
            </a:r>
            <a:r>
              <a:rPr lang="ru-RU" sz="2700" dirty="0" err="1" smtClean="0"/>
              <a:t>Родари</a:t>
            </a:r>
            <a:r>
              <a:rPr lang="ru-RU" sz="2700" dirty="0" smtClean="0"/>
              <a:t> « Про мышку, которая ела кошек»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Хилый </a:t>
            </a:r>
          </a:p>
          <a:p>
            <a:pPr>
              <a:buNone/>
            </a:pPr>
            <a:r>
              <a:rPr lang="ru-RU" b="1" dirty="0" smtClean="0"/>
              <a:t>Сородичи</a:t>
            </a:r>
          </a:p>
          <a:p>
            <a:pPr>
              <a:buNone/>
            </a:pPr>
            <a:r>
              <a:rPr lang="ru-RU" b="1" dirty="0" smtClean="0"/>
              <a:t>Ютиться</a:t>
            </a:r>
          </a:p>
          <a:p>
            <a:pPr>
              <a:buNone/>
            </a:pPr>
            <a:r>
              <a:rPr lang="ru-RU" b="1" dirty="0" smtClean="0"/>
              <a:t>Оробевший</a:t>
            </a:r>
          </a:p>
          <a:p>
            <a:pPr>
              <a:buNone/>
            </a:pPr>
            <a:r>
              <a:rPr lang="ru-RU" b="1" dirty="0" smtClean="0"/>
              <a:t>Невежда</a:t>
            </a:r>
          </a:p>
          <a:p>
            <a:pPr>
              <a:buNone/>
            </a:pPr>
            <a:r>
              <a:rPr lang="ru-RU" b="1" dirty="0" smtClean="0"/>
              <a:t>На своём веку</a:t>
            </a:r>
          </a:p>
          <a:p>
            <a:pPr>
              <a:buNone/>
            </a:pPr>
            <a:r>
              <a:rPr lang="ru-RU" b="1" dirty="0" smtClean="0"/>
              <a:t>Приличные клыки</a:t>
            </a:r>
          </a:p>
          <a:p>
            <a:pPr>
              <a:buNone/>
            </a:pPr>
            <a:r>
              <a:rPr lang="ru-RU" b="1" dirty="0" smtClean="0"/>
              <a:t>Доводилось есть</a:t>
            </a:r>
            <a:endParaRPr lang="ru-RU" b="1" dirty="0"/>
          </a:p>
        </p:txBody>
      </p:sp>
      <p:pic>
        <p:nvPicPr>
          <p:cNvPr id="4" name="Рисунок 6" descr="курочка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727663" y="1500174"/>
            <a:ext cx="1997255" cy="171451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Это сказка или рассказ?</a:t>
            </a:r>
          </a:p>
          <a:p>
            <a:r>
              <a:rPr lang="ru-RU" sz="4000" b="1" dirty="0" smtClean="0"/>
              <a:t>Почему вы так думаете?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86800" cy="8382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Дж. </a:t>
            </a:r>
            <a:r>
              <a:rPr lang="ru-RU" sz="2000" dirty="0" err="1" smtClean="0"/>
              <a:t>Родари</a:t>
            </a:r>
            <a:r>
              <a:rPr lang="ru-RU" sz="2000" dirty="0" smtClean="0"/>
              <a:t> « Про мышку, которая ела кошек»</a:t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6146" name="Picture 2" descr="Картинка 3 из 152307"/>
          <p:cNvPicPr>
            <a:picLocks noChangeAspect="1" noChangeArrowheads="1" noCrop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42910" y="571480"/>
            <a:ext cx="8024812" cy="60894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87</TotalTime>
  <Words>250</Words>
  <Application>Microsoft Office PowerPoint</Application>
  <PresentationFormat>Экран (4:3)</PresentationFormat>
  <Paragraphs>45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Урок чтения</vt:lpstr>
      <vt:lpstr>Слайд 2</vt:lpstr>
      <vt:lpstr>Слайд 3</vt:lpstr>
      <vt:lpstr>Слайд 4</vt:lpstr>
      <vt:lpstr>Книжная выставка</vt:lpstr>
      <vt:lpstr>Отгадай загадку</vt:lpstr>
      <vt:lpstr>Джанни Родари « Про мышку, которая ела кошек» </vt:lpstr>
      <vt:lpstr>Слайд 8</vt:lpstr>
      <vt:lpstr>Дж. Родари « Про мышку, которая ела кошек» </vt:lpstr>
      <vt:lpstr>Джанни Родари</vt:lpstr>
      <vt:lpstr>Слайд 11</vt:lpstr>
      <vt:lpstr>Слайд 12</vt:lpstr>
      <vt:lpstr>Слайд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Тамара</dc:creator>
  <cp:lastModifiedBy>user</cp:lastModifiedBy>
  <cp:revision>12</cp:revision>
  <dcterms:created xsi:type="dcterms:W3CDTF">2012-03-10T04:37:24Z</dcterms:created>
  <dcterms:modified xsi:type="dcterms:W3CDTF">2017-04-04T13:44:54Z</dcterms:modified>
</cp:coreProperties>
</file>